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4F3B-6718-4A52-8D4D-92440523745B}" type="datetimeFigureOut">
              <a:rPr lang="uk-UA" smtClean="0"/>
              <a:pPr/>
              <a:t>07.04.2016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2D21-21F6-46F0-AB2B-5409640CC27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Pictures\ABMD\публикации, комментарии\Презентация Стратегія реформування ВР України\Стратегія реформування вексельного ринку України_to s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60"/>
            <a:ext cx="9144000" cy="688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Pictures\ABMD\публикации, комментарии\Презентация Стратегія реформування ВР Україн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628"/>
            <a:ext cx="9339834" cy="7001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\Pictures\ABMD\публикации, комментарии\Презентация Стратегія реформування ВР Україн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87"/>
            <a:ext cx="9192833" cy="6849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\Pictures\ABMD\публикации, комментарии\Презентация Стратегія реформування ВР Україн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"/>
            <a:ext cx="9155211" cy="685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298"/>
            <a:ext cx="9144000" cy="6878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Pictures\ABMD\публикации, комментарии\Презентация Стратегія реформування ВР Україн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30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Pictures\ABMD\публикации, комментарии\Презентация Стратегія реформування ВР Україн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333" y="0"/>
            <a:ext cx="9224333" cy="6867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Pictures\ABMD\публикации, комментарии\Презентация Стратегія реформування ВР Україн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0"/>
            <a:ext cx="6059016" cy="112474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Вексель та економіка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(фондовий аспект)</a:t>
            </a:r>
            <a:endParaRPr lang="uk-UA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178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Pictures\ABMD\публикации, комментарии\Презентация Стратегія реформування ВР Україн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70993" cy="41044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</a:t>
            </a:r>
            <a:r>
              <a:rPr lang="uk-UA" sz="3100" b="1" dirty="0" smtClean="0">
                <a:solidFill>
                  <a:srgbClr val="002060"/>
                </a:solidFill>
              </a:rPr>
              <a:t>Проблеми економіки, які  вирішуються за допомогою векселів</a:t>
            </a:r>
            <a:endParaRPr lang="uk-UA" sz="31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178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Pictures\ABMD\публикации, комментарии\Презентация Стратегія реформування ВР Україн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292" y="0"/>
            <a:ext cx="9435292" cy="706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Pictures\ABMD\публикации, комментарии\Презентация Стратегія реформування ВР Україн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Pictures\ABMD\публикации, комментарии\Презентация Стратегія реформування ВР Україн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20" y="0"/>
            <a:ext cx="9272520" cy="690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Pictures\ABMD\публикации, комментарии\Презентация Стратегія реформування ВР Україн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302"/>
            <a:ext cx="9175434" cy="692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Вексель та економіка (фондовий аспект)</vt:lpstr>
      <vt:lpstr> Проблеми економіки, які  вирішуються за допомогою векселів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</cp:revision>
  <dcterms:created xsi:type="dcterms:W3CDTF">2016-04-03T13:28:10Z</dcterms:created>
  <dcterms:modified xsi:type="dcterms:W3CDTF">2016-04-07T06:52:08Z</dcterms:modified>
</cp:coreProperties>
</file>